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4" r:id="rId4"/>
    <p:sldId id="263" r:id="rId5"/>
    <p:sldId id="262" r:id="rId6"/>
    <p:sldId id="257" r:id="rId7"/>
    <p:sldId id="258" r:id="rId8"/>
    <p:sldId id="261" r:id="rId9"/>
    <p:sldId id="260" r:id="rId10"/>
    <p:sldId id="267" r:id="rId11"/>
    <p:sldId id="268" r:id="rId12"/>
    <p:sldId id="265" r:id="rId13"/>
    <p:sldId id="266" r:id="rId14"/>
    <p:sldId id="271" r:id="rId15"/>
    <p:sldId id="273" r:id="rId16"/>
    <p:sldId id="269" r:id="rId17"/>
    <p:sldId id="270" r:id="rId18"/>
    <p:sldId id="274" r:id="rId19"/>
    <p:sldId id="275" r:id="rId20"/>
    <p:sldId id="272" r:id="rId21"/>
    <p:sldId id="276" r:id="rId22"/>
    <p:sldId id="279" r:id="rId23"/>
    <p:sldId id="280" r:id="rId24"/>
    <p:sldId id="277" r:id="rId25"/>
    <p:sldId id="281" r:id="rId26"/>
    <p:sldId id="278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78CE-D263-41B8-8063-117C6D3F0F05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109E-3B8B-48F9-BC97-874888A6B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7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78CE-D263-41B8-8063-117C6D3F0F05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109E-3B8B-48F9-BC97-874888A6B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2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78CE-D263-41B8-8063-117C6D3F0F05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109E-3B8B-48F9-BC97-874888A6B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78CE-D263-41B8-8063-117C6D3F0F05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109E-3B8B-48F9-BC97-874888A6B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62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78CE-D263-41B8-8063-117C6D3F0F05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109E-3B8B-48F9-BC97-874888A6B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8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78CE-D263-41B8-8063-117C6D3F0F05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109E-3B8B-48F9-BC97-874888A6B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9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78CE-D263-41B8-8063-117C6D3F0F05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109E-3B8B-48F9-BC97-874888A6B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1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78CE-D263-41B8-8063-117C6D3F0F05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109E-3B8B-48F9-BC97-874888A6B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8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78CE-D263-41B8-8063-117C6D3F0F05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109E-3B8B-48F9-BC97-874888A6B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0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78CE-D263-41B8-8063-117C6D3F0F05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109E-3B8B-48F9-BC97-874888A6B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78CE-D263-41B8-8063-117C6D3F0F05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109E-3B8B-48F9-BC97-874888A6B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7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B78CE-D263-41B8-8063-117C6D3F0F05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7109E-3B8B-48F9-BC97-874888A6B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74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1206" y="92956"/>
            <a:ext cx="9144000" cy="2387600"/>
          </a:xfrm>
        </p:spPr>
        <p:txBody>
          <a:bodyPr/>
          <a:lstStyle/>
          <a:p>
            <a:r>
              <a:rPr lang="en-US" dirty="0"/>
              <a:t>Happiness Is…</a:t>
            </a:r>
            <a:br>
              <a:rPr lang="en-US" dirty="0"/>
            </a:br>
            <a:r>
              <a:rPr lang="en-US" dirty="0"/>
              <a:t>&amp; Nine Lives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1206" y="2628515"/>
            <a:ext cx="9144000" cy="1655762"/>
          </a:xfrm>
        </p:spPr>
        <p:txBody>
          <a:bodyPr/>
          <a:lstStyle/>
          <a:p>
            <a:r>
              <a:rPr lang="en-US" dirty="0"/>
              <a:t>Pet Portraits by Alyson Kinkade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" y="3369277"/>
            <a:ext cx="12210537" cy="348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1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703" y="6343852"/>
            <a:ext cx="1146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Happiness Is… Alyson Kinkade Fine Art 						alysonkinkade.com/happiness-is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105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0703" y="6343852"/>
            <a:ext cx="1146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Happiness Is… Alyson Kinkade Fine Art 						alysonkinkade.com/happiness-is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500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703" y="6343852"/>
            <a:ext cx="1146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Happiness Is… Alyson Kinkade Fine Art 						alysonkinkade.com/happiness-is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071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94638" cy="68682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0703" y="6343852"/>
            <a:ext cx="1146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Happiness Is… Alyson Kinkade Fine Art 						alysonkinkade.com/happiness-is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356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0"/>
            <a:ext cx="5852160" cy="5852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2160" cy="58521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703" y="6343852"/>
            <a:ext cx="1146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Happiness Is… Alyson Kinkade Fine Art 						alysonkinkade.com/happiness-is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422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511114" cy="6888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0703" y="6343852"/>
            <a:ext cx="1146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Happiness Is… Alyson Kinkade Fine Art 						alysonkinkade.com/happiness-is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340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502876" cy="68785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703" y="6343852"/>
            <a:ext cx="1146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Happiness Is… Alyson Kinkade Fine Art 						alysonkinkade.com/happiness-is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233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502876" cy="68785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703" y="6343852"/>
            <a:ext cx="1146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Happiness Is… Alyson Kinkade Fine Art 						alysonkinkade.com/happiness-is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895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486400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703" y="6343852"/>
            <a:ext cx="1146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Happiness Is… Alyson Kinkade Fine Art 						alysonkinkade.com/happiness-is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443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304"/>
            <a:ext cx="4011829" cy="40118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68" y="980304"/>
            <a:ext cx="4011829" cy="40118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936" y="972068"/>
            <a:ext cx="4020064" cy="4020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703" y="6343852"/>
            <a:ext cx="1146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Happiness Is… Alyson Kinkade Fine Art 						alysonkinkade.com/happiness-is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719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703" y="543697"/>
            <a:ext cx="490975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My Happiness Is… series began after my father’s dog Sky passed away in 2014. I painted a portrait of him for Christmas. As I worked on it, he rescued two dogs. So I painted them as well. Then I decided I’d paint portrait gifts for each family member and some close friends to take care of Christmas. Before I knew it, I had 12 portraits and started getting commissions by others. After a year I had painted 36 dogs. I felt it was time to get cats on board too, so I started the Nine Lives series. </a:t>
            </a:r>
          </a:p>
          <a:p>
            <a:endParaRPr lang="en-US" dirty="0"/>
          </a:p>
          <a:p>
            <a:pPr algn="just"/>
            <a:r>
              <a:rPr lang="en-US" dirty="0"/>
              <a:t>They are incredible paintings to work on – very joyful even when it’s for a pet that’s passed on I find them very healing and comforting to work on for me. And presenting the paintings is even more joyful. The recipient usually </a:t>
            </a:r>
            <a:r>
              <a:rPr lang="en-US" dirty="0" smtClean="0"/>
              <a:t>has tears</a:t>
            </a:r>
            <a:r>
              <a:rPr lang="en-US" dirty="0"/>
              <a:t>, but in a good way. Our animals touch us in deep ways and I’m honored to reproduce a small amount of that connection through these paintings.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703" y="6343852"/>
            <a:ext cx="1146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Happiness Is… Alyson Kinkade Fine Art 						alysonkinkade.com/happiness-is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81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0"/>
            <a:ext cx="5852160" cy="5852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2160" cy="58521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703" y="6343852"/>
            <a:ext cx="1146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Happiness Is… Alyson Kinkade Fine Art 						alysonkinkade.com/happiness-is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061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3831"/>
            <a:ext cx="4020065" cy="40200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50" y="963832"/>
            <a:ext cx="4020064" cy="40200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49" y="953945"/>
            <a:ext cx="4029951" cy="40299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0703" y="6343852"/>
            <a:ext cx="1146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Happiness Is… Alyson Kinkade Fine Art 						alysonkinkade.com/happiness-is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519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94638" cy="68682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703" y="6343852"/>
            <a:ext cx="1146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Happiness Is… Alyson Kinkade Fine Art 						alysonkinkade.com/happiness-is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54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703" y="6343852"/>
            <a:ext cx="1146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Happiness Is… Alyson Kinkade Fine Art 						alysonkinkade.com/happiness-is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938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0"/>
            <a:ext cx="5852160" cy="5852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2160" cy="58521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0703" y="6343852"/>
            <a:ext cx="1146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Nine Lives… Alyson Kinkade Fine Art 						alysonkinkade.com/nine-lives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467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2160" cy="5852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134" y="0"/>
            <a:ext cx="5848865" cy="58488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703" y="6343852"/>
            <a:ext cx="1146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Nine Lives… Alyson Kinkade Fine Art 						alysonkinkade.com/nine-lives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66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0"/>
            <a:ext cx="5852160" cy="5852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2160" cy="58521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703" y="6343852"/>
            <a:ext cx="1146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Nine Lives… Alyson Kinkade Fine Art 						alysonkinkade.com/nine-lives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330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1206" y="92956"/>
            <a:ext cx="9144000" cy="2387600"/>
          </a:xfrm>
        </p:spPr>
        <p:txBody>
          <a:bodyPr/>
          <a:lstStyle/>
          <a:p>
            <a:r>
              <a:rPr lang="en-US" dirty="0"/>
              <a:t>Happiness Is…</a:t>
            </a:r>
            <a:br>
              <a:rPr lang="en-US" dirty="0"/>
            </a:br>
            <a:r>
              <a:rPr lang="en-US" dirty="0"/>
              <a:t>&amp; Nine Lives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1206" y="2628515"/>
            <a:ext cx="9144000" cy="1655762"/>
          </a:xfrm>
        </p:spPr>
        <p:txBody>
          <a:bodyPr/>
          <a:lstStyle/>
          <a:p>
            <a:r>
              <a:rPr lang="en-US" dirty="0"/>
              <a:t>Pet Portraits by Alyson Kinkade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" y="3369277"/>
            <a:ext cx="12210537" cy="34887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9671" y="2925966"/>
            <a:ext cx="1146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Alyson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Kinkade Fine Art 						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   alysonkinkade.com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6005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94638" cy="68682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703" y="6343852"/>
            <a:ext cx="1146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Happiness Is… Alyson Kinkade Fine Art 						alysonkinkade.com/happiness-is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208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94638" cy="68682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0703" y="6343852"/>
            <a:ext cx="1146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Happiness Is… Alyson Kinkade Fine Art 						alysonkinkade.com/happiness-is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605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703" y="6343852"/>
            <a:ext cx="1146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Happiness Is… Alyson Kinkade Fine Art 						alysonkinkade.com/happiness-is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036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486400" cy="6858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0703" y="6343852"/>
            <a:ext cx="1146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Happiness Is… Alyson Kinkade Fine Art 						alysonkinkade.com/happiness-is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255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0703" y="6343852"/>
            <a:ext cx="1146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Happiness Is… Alyson Kinkade Fine Art 						alysonkinkade.com/happiness-is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286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2160" cy="5852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0"/>
            <a:ext cx="5852160" cy="58521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703" y="6343852"/>
            <a:ext cx="1146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Happiness Is… Alyson Kinkade Fine Art 						alysonkinkade.com/happiness-is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361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703" y="6343852"/>
            <a:ext cx="1146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Happiness Is… Alyson Kinkade Fine Art 						alysonkinkade.com/happiness-is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311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</TotalTime>
  <Words>379</Words>
  <Application>Microsoft Office PowerPoint</Application>
  <PresentationFormat>Widescreen</PresentationFormat>
  <Paragraphs>33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Happiness Is… &amp; Nine Lives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Happiness Is… &amp; Nine Lives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Happiness Is… &amp; Nine Lives</dc:title>
  <dc:creator>Columbine Gallery</dc:creator>
  <cp:lastModifiedBy>Columbine Gallery</cp:lastModifiedBy>
  <cp:revision>15</cp:revision>
  <dcterms:created xsi:type="dcterms:W3CDTF">2016-10-06T15:24:54Z</dcterms:created>
  <dcterms:modified xsi:type="dcterms:W3CDTF">2016-10-10T17:00:08Z</dcterms:modified>
</cp:coreProperties>
</file>